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7" r:id="rId9"/>
    <p:sldId id="264" r:id="rId10"/>
    <p:sldId id="268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na" initials="l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2349" autoAdjust="0"/>
  </p:normalViewPr>
  <p:slideViewPr>
    <p:cSldViewPr>
      <p:cViewPr varScale="1">
        <p:scale>
          <a:sx n="64" d="100"/>
          <a:sy n="64" d="100"/>
        </p:scale>
        <p:origin x="-14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11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27D08-9971-4D31-AC04-FF6DAD58603D}" type="datetimeFigureOut">
              <a:rPr lang="ru-RU" smtClean="0"/>
              <a:t>20.06.2020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7B9A0-8417-48C7-96DE-95C390C2F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972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75 лет назад отгремели последние залпы Великой Отечественной Войны. С того времени  люди России и Европейских стран жили в мирное время, вкушая все прелести дружбы и добрососедства. Проходят годы. Все меньше остается ветеранов, которые могут рассказать об ужасах войны, страданиях народа и ратных подвигах воинов. Поэтому так важно сохранить память о каждом, кто прошел дорогами войны. И помнить! И не дать повториться войне!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7B9A0-8417-48C7-96DE-95C390C2F1B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895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Неготовность СССР к современной высокоманевренной войне (по разным причинам), трагическое начало военных действий привело к тому, что к середине июля 1941 года из 170 советских дивизий находившихся к началу войны в приграничных военных округах 28 оказались в окружении и не вышли из него, 70  дивизий были фактически разгромлены и стали небоеспособны. Огромные массы советских войск часто беспорядочно откатывались назад, а германские моторизованные соединения, двигаясь со скоростью до 50 км в сутки, отрезали им пути отхода. Не успевшие отойти советские соединения, части и подразделения попадали в окружение. Образовывались большие и малые "котлы", в которых большая часть военнослужащих попадала в плен.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7B9A0-8417-48C7-96DE-95C390C2F1B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035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"Котлом" на военном жаргоне называется территория с войсковыми соединениями, линия фронта вокруг которой замкнута противником.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7B9A0-8417-48C7-96DE-95C390C2F1B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778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 1941 г. немцы взяли 4 млн. пленных, из низ 3 погибло в первые полгода плена. Это одно из наиболее отвратительных преступлений немецких нацистов. Пленных держали месяцами в загонах из колючей проволоки, под открытым небом, не кормили, люди ели траву и дождевых червей. Голод, жажда, антисанитария, преднамеренно устроенные немцами, делали свое дело.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7B9A0-8417-48C7-96DE-95C390C2F1B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277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 времена Советского Союза тема советских военнопленных была под негласным запретом. Максимум признавалось, что некоторое количество советских солдат попало в плен. Но конкретных цифр практически не было. И лишь спустя почти полвека после окончания Великой Отечественной войны у нас заговорили о масштабах трагедии советских военнопленных.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7B9A0-8417-48C7-96DE-95C390C2F1B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795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Существовала удобная формулировка – «без вести пропавший». За ней все было скрыто. То ли солдат убит и лежит где-нибудь не захороненный в поле, то ли дезертировал и пробирается к себе домой, то ли сдался в плен. Да и времени не было для такого учета в сумятице первых месяцев войны.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7B9A0-8417-48C7-96DE-95C390C2F1B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888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7B9A0-8417-48C7-96DE-95C390C2F1B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768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Час общения, посвященный 75-летию Победы в Великой Отечественной Войне проведен в группах студентов 1 курса Донского политехнического колледжа с использованием программы для видеоконференций </a:t>
            </a:r>
            <a:r>
              <a:rPr lang="en-US" dirty="0" smtClean="0"/>
              <a:t>ZOOM.</a:t>
            </a:r>
            <a:r>
              <a:rPr lang="ru-RU" dirty="0" smtClean="0"/>
              <a:t> </a:t>
            </a:r>
            <a:r>
              <a:rPr lang="ru-RU" dirty="0" smtClean="0"/>
              <a:t>После показа презентации студенты рассказывали о </a:t>
            </a:r>
            <a:r>
              <a:rPr lang="ru-RU" smtClean="0"/>
              <a:t>своих родственниках, приближавших Победу.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7B9A0-8417-48C7-96DE-95C390C2F1B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443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liw7.wixsite.com/shatalova/blank-sux7y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ihalchuk-1974.livejournal.com/12963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nt.ws/@eremin762/99091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uena-memoria.livejournal.com/187632.html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zen.yandex.ru/media/spy/pravda-o-voine-kotly-v-pervye-4-mesiaca-v-kotoryh-sdalis-v-plen-stolko-krasnoarmeicev-chto-nemcy-ne-znali-kuda-ih-devat-5d4851da2f4ad700adb85eb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bd-memorial.ru/html/info.htm?id=68141898" TargetMode="Externa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7300" b="1" dirty="0">
                <a:solidFill>
                  <a:srgbClr val="800000"/>
                </a:solidFill>
              </a:rPr>
              <a:t>«Семейные истории Великой Победы»</a:t>
            </a:r>
            <a:r>
              <a:rPr lang="ru-RU" dirty="0">
                <a:solidFill>
                  <a:srgbClr val="800000"/>
                </a:solidFill>
              </a:rPr>
              <a:t/>
            </a:r>
            <a:br>
              <a:rPr lang="ru-RU" dirty="0">
                <a:solidFill>
                  <a:srgbClr val="800000"/>
                </a:solidFill>
              </a:rPr>
            </a:b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5581" y="6020285"/>
            <a:ext cx="8640959" cy="980728"/>
          </a:xfrm>
        </p:spPr>
        <p:txBody>
          <a:bodyPr>
            <a:normAutofit/>
          </a:bodyPr>
          <a:lstStyle/>
          <a:p>
            <a:pPr>
              <a:tabLst>
                <a:tab pos="8245475" algn="l"/>
              </a:tabLst>
            </a:pPr>
            <a:r>
              <a:rPr lang="ru-RU" sz="1800" dirty="0" smtClean="0">
                <a:solidFill>
                  <a:schemeClr val="tx1"/>
                </a:solidFill>
              </a:rPr>
              <a:t>X  Всероссийский чемпионат по компьютерному многоборью </a:t>
            </a:r>
            <a:r>
              <a:rPr lang="ru-RU" sz="1800" dirty="0">
                <a:solidFill>
                  <a:schemeClr val="tx1"/>
                </a:solidFill>
              </a:rPr>
              <a:t>среди  пенсионеров 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2020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1" y="2782882"/>
            <a:ext cx="517606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Шаталова Елена Николаевна</a:t>
            </a:r>
          </a:p>
          <a:p>
            <a:pPr algn="ctr"/>
            <a:r>
              <a:rPr lang="ru-RU" sz="2400" dirty="0" smtClean="0"/>
              <a:t>Тульская область</a:t>
            </a:r>
          </a:p>
          <a:p>
            <a:pPr algn="ctr"/>
            <a:r>
              <a:rPr lang="ru-RU" sz="2400" dirty="0" smtClean="0"/>
              <a:t>Город Донской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564" y="2204864"/>
            <a:ext cx="3487168" cy="3833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75656" y="4581128"/>
            <a:ext cx="33048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Blip>
                <a:blip r:embed="rId4"/>
              </a:buBlip>
            </a:pPr>
            <a:r>
              <a:rPr lang="ru-RU" sz="2000" dirty="0" smtClean="0">
                <a:hlinkClick r:id="rId5" action="ppaction://hlinksldjump"/>
              </a:rPr>
              <a:t>Об авторе</a:t>
            </a:r>
            <a:endParaRPr lang="ru-RU" sz="2000" dirty="0" smtClean="0"/>
          </a:p>
          <a:p>
            <a:pPr marL="342900" indent="-342900">
              <a:buBlip>
                <a:blip r:embed="rId4"/>
              </a:buBlip>
            </a:pPr>
            <a:r>
              <a:rPr lang="ru-RU" sz="2000" dirty="0" smtClean="0">
                <a:hlinkClick r:id="rId6" action="ppaction://hlinksldjump"/>
              </a:rPr>
              <a:t>Культурное волонтерство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79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17" y="764704"/>
            <a:ext cx="2906234" cy="3915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347864" y="476672"/>
            <a:ext cx="5148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Шаталова </a:t>
            </a:r>
          </a:p>
          <a:p>
            <a:pPr algn="ctr"/>
            <a:r>
              <a:rPr lang="ru-RU" sz="4000" b="1" dirty="0" smtClean="0"/>
              <a:t>Елена Николаевна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3888" y="29969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640066" y="1844824"/>
            <a:ext cx="540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Работающий пенсионер из горда Донской Тульской области.</a:t>
            </a:r>
          </a:p>
          <a:p>
            <a:r>
              <a:rPr lang="ru-RU" sz="2400" dirty="0" smtClean="0"/>
              <a:t>Моя профессия педагог. Работаю методистом в колледже. </a:t>
            </a:r>
          </a:p>
          <a:p>
            <a:r>
              <a:rPr lang="ru-RU" sz="2400" dirty="0" smtClean="0"/>
              <a:t>По работе приходится печатать на компьютере много документов, поэтому считаю себя уверенным пользователем!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4869160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Занимаюсь спортом, люблю путешествовать и  рисовать. Иногда даже получаю заказы на интерьерные картины. Мои работы можно посмотреть </a:t>
            </a:r>
            <a:r>
              <a:rPr lang="ru-RU" sz="2400" dirty="0" smtClean="0">
                <a:hlinkClick r:id="rId3"/>
              </a:rPr>
              <a:t>здесь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3" name="Лента лицом вниз 12">
            <a:hlinkClick r:id="rId4" action="ppaction://hlinksldjump"/>
          </p:cNvPr>
          <p:cNvSpPr/>
          <p:nvPr/>
        </p:nvSpPr>
        <p:spPr>
          <a:xfrm>
            <a:off x="6340366" y="6237312"/>
            <a:ext cx="2408098" cy="461665"/>
          </a:xfrm>
          <a:prstGeom prst="ribbon">
            <a:avLst>
              <a:gd name="adj1" fmla="val 33333"/>
              <a:gd name="adj2" fmla="val 64852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800000"/>
                </a:solidFill>
              </a:rPr>
              <a:t>В начало</a:t>
            </a:r>
            <a:endParaRPr lang="ru-RU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89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3394"/>
            <a:ext cx="8229600" cy="149817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Час общения, посвященный 75-летию Победы в Великой Отечественной Войне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12776"/>
            <a:ext cx="7924800" cy="4457700"/>
          </a:xfrm>
          <a:prstGeom prst="rect">
            <a:avLst/>
          </a:prstGeom>
        </p:spPr>
      </p:pic>
      <p:sp>
        <p:nvSpPr>
          <p:cNvPr id="5" name="Лента лицом вниз 4">
            <a:hlinkClick r:id="rId4" action="ppaction://hlinksldjump"/>
          </p:cNvPr>
          <p:cNvSpPr/>
          <p:nvPr/>
        </p:nvSpPr>
        <p:spPr>
          <a:xfrm>
            <a:off x="6340366" y="6237312"/>
            <a:ext cx="2408098" cy="461665"/>
          </a:xfrm>
          <a:prstGeom prst="ribbon">
            <a:avLst>
              <a:gd name="adj1" fmla="val 33333"/>
              <a:gd name="adj2" fmla="val 64852"/>
            </a:avLst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800000"/>
                </a:solidFill>
              </a:rPr>
              <a:t>В начало</a:t>
            </a:r>
            <a:endParaRPr lang="ru-RU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83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9"/>
            <a:ext cx="8784976" cy="22322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/>
              <a:t>Мои </a:t>
            </a:r>
            <a:r>
              <a:rPr lang="ru-RU" sz="2800" b="1" dirty="0" smtClean="0"/>
              <a:t>дедушка - </a:t>
            </a:r>
            <a:r>
              <a:rPr lang="ru-RU" sz="2800" b="1" dirty="0"/>
              <a:t>Литвинов Алексей Павлович, </a:t>
            </a:r>
            <a:r>
              <a:rPr lang="ru-RU" sz="2800" b="1" dirty="0" smtClean="0"/>
              <a:t>бабушка - </a:t>
            </a:r>
            <a:r>
              <a:rPr lang="ru-RU" sz="2800" b="1" dirty="0"/>
              <a:t>Литвинова Анна Никифоровна и мама </a:t>
            </a:r>
            <a:r>
              <a:rPr lang="ru-RU" sz="2800" b="1" dirty="0" smtClean="0"/>
              <a:t> - Литвинова </a:t>
            </a:r>
            <a:r>
              <a:rPr lang="ru-RU" sz="2800" b="1" dirty="0"/>
              <a:t>Мария Алексеевна жили перед войной в селе Сараи Рязанской области.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t="14706" r="31651" b="6250"/>
          <a:stretch/>
        </p:blipFill>
        <p:spPr bwMode="auto">
          <a:xfrm>
            <a:off x="1153851" y="2492896"/>
            <a:ext cx="2347204" cy="3140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" t="5066"/>
          <a:stretch/>
        </p:blipFill>
        <p:spPr>
          <a:xfrm>
            <a:off x="4499992" y="2204864"/>
            <a:ext cx="3312368" cy="4375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930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7680" y="1052736"/>
            <a:ext cx="41148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На фронт дедушка  ушел в июле </a:t>
            </a:r>
            <a:r>
              <a:rPr lang="ru-RU" b="1" dirty="0" smtClean="0"/>
              <a:t>1941г. рядовым красноармейцем.</a:t>
            </a:r>
          </a:p>
          <a:p>
            <a:pPr marL="0" indent="0">
              <a:buNone/>
            </a:pPr>
            <a:r>
              <a:rPr lang="ru-RU" b="1" dirty="0" smtClean="0"/>
              <a:t>А </a:t>
            </a:r>
            <a:r>
              <a:rPr lang="ru-RU" b="1" dirty="0"/>
              <a:t>в </a:t>
            </a:r>
            <a:r>
              <a:rPr lang="ru-RU" b="1" dirty="0" smtClean="0"/>
              <a:t>октябре </a:t>
            </a:r>
            <a:r>
              <a:rPr lang="ru-RU" b="1" dirty="0"/>
              <a:t>от него перестали приходить письма.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78" y="908720"/>
            <a:ext cx="3650690" cy="4948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724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57907"/>
            <a:ext cx="7344816" cy="1038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/>
              <a:t>О первых месяцах войны у нас не любят вспоминать. Слишком они были трагичными. </a:t>
            </a:r>
            <a:endParaRPr lang="ru-RU" sz="2800" b="1" dirty="0" smtClean="0"/>
          </a:p>
          <a:p>
            <a:pPr algn="ctr"/>
            <a:endParaRPr lang="ru-RU" sz="2800" b="1" dirty="0"/>
          </a:p>
        </p:txBody>
      </p:sp>
      <p:pic>
        <p:nvPicPr>
          <p:cNvPr id="4" name="Рисунок 3" descr="https://drygoi-smolensk.ru/wp-content/uploads/2018/07/c8c2135aba683fe3ad4c3facee8cf9a0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4" b="11465"/>
          <a:stretch/>
        </p:blipFill>
        <p:spPr bwMode="auto">
          <a:xfrm>
            <a:off x="1710933" y="1268760"/>
            <a:ext cx="5940425" cy="3750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043608" y="5157192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Пока генералы учились воевать, бесконечные колонны пленных шли по дорогам.</a:t>
            </a:r>
          </a:p>
        </p:txBody>
      </p:sp>
      <p:sp>
        <p:nvSpPr>
          <p:cNvPr id="6" name="Лента лицом вниз 5">
            <a:hlinkClick r:id="rId4"/>
          </p:cNvPr>
          <p:cNvSpPr/>
          <p:nvPr/>
        </p:nvSpPr>
        <p:spPr>
          <a:xfrm>
            <a:off x="5508104" y="6165304"/>
            <a:ext cx="3384376" cy="461665"/>
          </a:xfrm>
          <a:prstGeom prst="ribbon">
            <a:avLst>
              <a:gd name="adj1" fmla="val 33333"/>
              <a:gd name="adj2" fmla="val 64852"/>
            </a:avLst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800000"/>
                </a:solidFill>
              </a:rPr>
              <a:t>Ссылка на источник</a:t>
            </a:r>
            <a:endParaRPr lang="ru-RU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81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5449" y="1052736"/>
            <a:ext cx="3333055" cy="40324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Дивизия, </a:t>
            </a:r>
            <a:r>
              <a:rPr lang="ru-RU" b="1" dirty="0"/>
              <a:t>защищавшая Смоленск, в </a:t>
            </a:r>
            <a:r>
              <a:rPr lang="ru-RU" b="1" dirty="0" smtClean="0"/>
              <a:t>которой воевал мой дед, оказалась в окружении.</a:t>
            </a:r>
          </a:p>
          <a:p>
            <a:pPr marL="0" indent="0">
              <a:buNone/>
            </a:pPr>
            <a:endParaRPr lang="ru-RU" sz="1000" b="1" dirty="0" smtClean="0"/>
          </a:p>
          <a:p>
            <a:pPr marL="0" indent="0">
              <a:buNone/>
            </a:pPr>
            <a:r>
              <a:rPr lang="ru-RU" b="1" dirty="0"/>
              <a:t> В одном из таких «котлов» под Смоленском оказался </a:t>
            </a:r>
            <a:r>
              <a:rPr lang="ru-RU" b="1" dirty="0" smtClean="0"/>
              <a:t>рядовой Литвинов </a:t>
            </a:r>
            <a:r>
              <a:rPr lang="ru-RU" b="1" dirty="0"/>
              <a:t>Алексей Павлович 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88" y="620688"/>
            <a:ext cx="4953308" cy="4695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08585" y="5517232"/>
            <a:ext cx="2647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Смоленский котел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8024" y="36136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Лента лицом вниз 7">
            <a:hlinkClick r:id="rId4"/>
          </p:cNvPr>
          <p:cNvSpPr/>
          <p:nvPr/>
        </p:nvSpPr>
        <p:spPr>
          <a:xfrm>
            <a:off x="5378678" y="6165304"/>
            <a:ext cx="3384376" cy="461665"/>
          </a:xfrm>
          <a:prstGeom prst="ribbon">
            <a:avLst>
              <a:gd name="adj1" fmla="val 33333"/>
              <a:gd name="adj2" fmla="val 64852"/>
            </a:avLst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800000"/>
                </a:solidFill>
              </a:rPr>
              <a:t>Ссылка на источник</a:t>
            </a:r>
            <a:endParaRPr lang="ru-RU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38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/>
              <a:t>Страшные кадры фашистских концлагерей под Смоленском, ставших в 1941-1943 годах местом гибели десятков тысяч советских солдат.  </a:t>
            </a:r>
            <a:br>
              <a:rPr lang="ru-RU" sz="2800" b="1" dirty="0"/>
            </a:br>
            <a:endParaRPr lang="ru-RU" sz="2800" b="1" dirty="0"/>
          </a:p>
        </p:txBody>
      </p:sp>
      <p:pic>
        <p:nvPicPr>
          <p:cNvPr id="4" name="Объект 3" descr="phoca_thumb_l_020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4166244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hoca_thumb_l_0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750" y="1916832"/>
            <a:ext cx="4495446" cy="3242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Лента лицом вниз 6">
            <a:hlinkClick r:id="rId5"/>
          </p:cNvPr>
          <p:cNvSpPr/>
          <p:nvPr/>
        </p:nvSpPr>
        <p:spPr>
          <a:xfrm>
            <a:off x="5508104" y="6207695"/>
            <a:ext cx="3384376" cy="461665"/>
          </a:xfrm>
          <a:prstGeom prst="ribbon">
            <a:avLst>
              <a:gd name="adj1" fmla="val 33333"/>
              <a:gd name="adj2" fmla="val 64852"/>
            </a:avLst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800000"/>
                </a:solidFill>
              </a:rPr>
              <a:t>Ссылка на источник</a:t>
            </a:r>
            <a:endParaRPr lang="ru-RU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88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864" y="908720"/>
            <a:ext cx="8229600" cy="19008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/>
              <a:t>Мой дедушка умер в плену от голода и болезней в 1942 году.  О том, как погиб мой </a:t>
            </a:r>
            <a:r>
              <a:rPr lang="ru-RU" sz="3600" b="1" dirty="0" smtClean="0"/>
              <a:t>дед, </a:t>
            </a:r>
            <a:r>
              <a:rPr lang="ru-RU" sz="3600" b="1" dirty="0"/>
              <a:t>рассказал моей бабушке его </a:t>
            </a:r>
            <a:r>
              <a:rPr lang="ru-RU" sz="3600" b="1" dirty="0" smtClean="0"/>
              <a:t>товарищ-сослуживец, </a:t>
            </a:r>
            <a:r>
              <a:rPr lang="ru-RU" sz="3600" b="1" dirty="0"/>
              <a:t>которому удалось бежать из плена.  Уже после войны он разыскал семью Литвиновых и под большим секретом поведал о последних днях жизни мужа и отца.</a:t>
            </a:r>
          </a:p>
        </p:txBody>
      </p:sp>
      <p:sp>
        <p:nvSpPr>
          <p:cNvPr id="5" name="Лента лицом вниз 4">
            <a:hlinkClick r:id="rId3"/>
          </p:cNvPr>
          <p:cNvSpPr/>
          <p:nvPr/>
        </p:nvSpPr>
        <p:spPr>
          <a:xfrm>
            <a:off x="5381219" y="6207695"/>
            <a:ext cx="3384376" cy="461665"/>
          </a:xfrm>
          <a:prstGeom prst="ribbon">
            <a:avLst>
              <a:gd name="adj1" fmla="val 33333"/>
              <a:gd name="adj2" fmla="val 64852"/>
            </a:avLst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800000"/>
                </a:solidFill>
              </a:rPr>
              <a:t>Ссылка на источник</a:t>
            </a:r>
            <a:endParaRPr lang="ru-RU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10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29" t="17331" r="40199" b="12947"/>
          <a:stretch/>
        </p:blipFill>
        <p:spPr bwMode="auto">
          <a:xfrm>
            <a:off x="755576" y="260648"/>
            <a:ext cx="7560840" cy="5735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Лента лицом вниз 2">
            <a:hlinkClick r:id="rId5"/>
          </p:cNvPr>
          <p:cNvSpPr/>
          <p:nvPr/>
        </p:nvSpPr>
        <p:spPr>
          <a:xfrm>
            <a:off x="5508104" y="6240488"/>
            <a:ext cx="3384376" cy="461665"/>
          </a:xfrm>
          <a:prstGeom prst="ribbon">
            <a:avLst>
              <a:gd name="adj1" fmla="val 33333"/>
              <a:gd name="adj2" fmla="val 64852"/>
            </a:avLst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800000"/>
                </a:solidFill>
              </a:rPr>
              <a:t>Ссылка на источник</a:t>
            </a:r>
            <a:endParaRPr lang="ru-RU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73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780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/>
              <a:t>На месте массового </a:t>
            </a:r>
            <a:r>
              <a:rPr lang="ru-RU" sz="2800" b="1" dirty="0" smtClean="0"/>
              <a:t>истребления </a:t>
            </a:r>
            <a:r>
              <a:rPr lang="ru-RU" sz="2800" b="1" dirty="0"/>
              <a:t>фашистами военнопленных солдат, командиров Красной армии и гражданского населения в </a:t>
            </a:r>
            <a:r>
              <a:rPr lang="ru-RU" sz="2800" b="1" dirty="0" smtClean="0"/>
              <a:t>Смоленске </a:t>
            </a:r>
            <a:r>
              <a:rPr lang="ru-RU" sz="2800" b="1" dirty="0"/>
              <a:t>установлен мемориал</a:t>
            </a:r>
            <a:br>
              <a:rPr lang="ru-RU" sz="2800" b="1" dirty="0"/>
            </a:b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5" t="62503" r="22819" b="8959"/>
          <a:stretch/>
        </p:blipFill>
        <p:spPr>
          <a:xfrm>
            <a:off x="539552" y="1844824"/>
            <a:ext cx="5976664" cy="2131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03"/>
          <a:stretch/>
        </p:blipFill>
        <p:spPr>
          <a:xfrm>
            <a:off x="2627784" y="4149080"/>
            <a:ext cx="6027880" cy="2564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621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640</Words>
  <Application>Microsoft Office PowerPoint</Application>
  <PresentationFormat>Экран (4:3)</PresentationFormat>
  <Paragraphs>49</Paragraphs>
  <Slides>11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«Семейные истории Великой Победы» </vt:lpstr>
      <vt:lpstr>Презентация PowerPoint</vt:lpstr>
      <vt:lpstr>Презентация PowerPoint</vt:lpstr>
      <vt:lpstr>Презентация PowerPoint</vt:lpstr>
      <vt:lpstr>Презентация PowerPoint</vt:lpstr>
      <vt:lpstr>Страшные кадры фашистских концлагерей под Смоленском, ставших в 1941-1943 годах местом гибели десятков тысяч советских солдат.   </vt:lpstr>
      <vt:lpstr>Презентация PowerPoint</vt:lpstr>
      <vt:lpstr>Презентация PowerPoint</vt:lpstr>
      <vt:lpstr>На месте массового истребления фашистами военнопленных солдат, командиров Красной армии и гражданского населения в Смоленске установлен мемориал </vt:lpstr>
      <vt:lpstr>Презентация PowerPoint</vt:lpstr>
      <vt:lpstr>Час общения, посвященный 75-летию Победы в Великой Отечественной Войне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«Семейные истории Великой Победы»</dc:title>
  <dc:creator>lena</dc:creator>
  <cp:lastModifiedBy>lena</cp:lastModifiedBy>
  <cp:revision>46</cp:revision>
  <dcterms:created xsi:type="dcterms:W3CDTF">2020-06-09T08:58:45Z</dcterms:created>
  <dcterms:modified xsi:type="dcterms:W3CDTF">2020-06-20T16:26:58Z</dcterms:modified>
</cp:coreProperties>
</file>